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2" r:id="rId3"/>
    <p:sldId id="273" r:id="rId4"/>
    <p:sldId id="274" r:id="rId5"/>
    <p:sldId id="275" r:id="rId6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6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PREVENCION\Desktop\TRANSPARENCIA%20ENE-JUL%202020\GRAFICAS%20TRANSPARENCIA%2020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s-E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s-MX"/>
              <a:t>Beneficiados</a:t>
            </a:r>
          </a:p>
          <a:p>
            <a:pPr>
              <a:defRPr/>
            </a:pPr>
            <a:r>
              <a:rPr lang="es-MX"/>
              <a:t>CAIPA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s-MX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s-MX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Hoja2!$B$91:$B$102</c:f>
              <c:strCache>
                <c:ptCount val="12"/>
                <c:pt idx="0">
                  <c:v>ENERO</c:v>
                </c:pt>
                <c:pt idx="1">
                  <c:v>FEBRERO</c:v>
                </c:pt>
                <c:pt idx="2">
                  <c:v>MARZO</c:v>
                </c:pt>
                <c:pt idx="3">
                  <c:v>ABRIL</c:v>
                </c:pt>
                <c:pt idx="4">
                  <c:v>MAYO</c:v>
                </c:pt>
                <c:pt idx="5">
                  <c:v>JUNIO</c:v>
                </c:pt>
                <c:pt idx="6">
                  <c:v>JULIO</c:v>
                </c:pt>
                <c:pt idx="7">
                  <c:v>AGOSTO</c:v>
                </c:pt>
                <c:pt idx="8">
                  <c:v>SEPTIEMBRE</c:v>
                </c:pt>
                <c:pt idx="9">
                  <c:v>OCTUBRE</c:v>
                </c:pt>
                <c:pt idx="10">
                  <c:v>NOVIEMBRE</c:v>
                </c:pt>
                <c:pt idx="11">
                  <c:v>DICIEMBRE</c:v>
                </c:pt>
              </c:strCache>
            </c:strRef>
          </c:cat>
          <c:val>
            <c:numRef>
              <c:f>Hoja2!$C$91:$C$102</c:f>
              <c:numCache>
                <c:formatCode>General</c:formatCode>
                <c:ptCount val="12"/>
                <c:pt idx="0">
                  <c:v>197</c:v>
                </c:pt>
                <c:pt idx="1">
                  <c:v>362</c:v>
                </c:pt>
                <c:pt idx="2">
                  <c:v>199</c:v>
                </c:pt>
                <c:pt idx="3">
                  <c:v>48</c:v>
                </c:pt>
                <c:pt idx="4">
                  <c:v>74</c:v>
                </c:pt>
                <c:pt idx="5">
                  <c:v>71</c:v>
                </c:pt>
                <c:pt idx="6">
                  <c:v>129</c:v>
                </c:pt>
                <c:pt idx="7">
                  <c:v>150</c:v>
                </c:pt>
                <c:pt idx="8">
                  <c:v>148</c:v>
                </c:pt>
                <c:pt idx="9">
                  <c:v>206</c:v>
                </c:pt>
                <c:pt idx="10">
                  <c:v>135</c:v>
                </c:pt>
                <c:pt idx="11">
                  <c:v>103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EB7-43DA-A185-C3B25ADEB39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8740736"/>
        <c:axId val="128767104"/>
        <c:axId val="0"/>
      </c:bar3DChart>
      <c:catAx>
        <c:axId val="12874073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28767104"/>
        <c:crosses val="autoZero"/>
        <c:auto val="1"/>
        <c:lblAlgn val="ctr"/>
        <c:lblOffset val="100"/>
        <c:noMultiLvlLbl val="0"/>
      </c:catAx>
      <c:valAx>
        <c:axId val="12876710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s-MX"/>
          </a:p>
        </c:txPr>
        <c:crossAx val="12874073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s-MX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0472311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186939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descrip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25270255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23363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r la 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8602326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Verdadero o fals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8215370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14473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48111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617554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292706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615720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284322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0041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984054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42607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31621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C025A7-0260-43CD-88EC-50B19D5F6ACF}" type="datetimeFigureOut">
              <a:rPr lang="es-ES" smtClean="0"/>
              <a:t>07/01/2021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A3FE688-C152-4F2B-BF7E-167A117B3ACB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223019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1343472" y="1052736"/>
            <a:ext cx="7700392" cy="2334121"/>
          </a:xfrm>
        </p:spPr>
        <p:txBody>
          <a:bodyPr>
            <a:normAutofit fontScale="90000"/>
          </a:bodyPr>
          <a:lstStyle/>
          <a:p>
            <a:pPr algn="ctr"/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dirty="0" smtClean="0"/>
              <a:t/>
            </a:r>
            <a:br>
              <a:rPr lang="es-MX" dirty="0" smtClean="0"/>
            </a:br>
            <a:r>
              <a:rPr lang="es-MX" b="1" dirty="0" smtClean="0">
                <a:solidFill>
                  <a:schemeClr val="accent2">
                    <a:lumMod val="50000"/>
                  </a:schemeClr>
                </a:solidFill>
              </a:rPr>
              <a:t>Prevención del Delito, Juárez, N.L.</a:t>
            </a:r>
            <a:endParaRPr lang="es-MX" sz="4000" dirty="0">
              <a:solidFill>
                <a:schemeClr val="accent2">
                  <a:lumMod val="50000"/>
                </a:schemeClr>
              </a:solidFill>
            </a:endParaRP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983432" y="3386857"/>
            <a:ext cx="7920880" cy="3282503"/>
          </a:xfrm>
        </p:spPr>
        <p:txBody>
          <a:bodyPr>
            <a:normAutofit fontScale="25000" lnSpcReduction="20000"/>
          </a:bodyPr>
          <a:lstStyle/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r>
              <a:rPr lang="es-MX" sz="8000" dirty="0" smtClean="0">
                <a:solidFill>
                  <a:schemeClr val="tx1"/>
                </a:solidFill>
              </a:rPr>
              <a:t>Art. 95 </a:t>
            </a:r>
            <a:r>
              <a:rPr lang="es-MX" sz="8000" dirty="0" err="1" smtClean="0">
                <a:solidFill>
                  <a:schemeClr val="tx1"/>
                </a:solidFill>
              </a:rPr>
              <a:t>Fracc</a:t>
            </a:r>
            <a:r>
              <a:rPr lang="es-MX" sz="8000" dirty="0" smtClean="0">
                <a:solidFill>
                  <a:schemeClr val="tx1"/>
                </a:solidFill>
              </a:rPr>
              <a:t>. IV, V, VI,VII,XX,</a:t>
            </a:r>
          </a:p>
          <a:p>
            <a:r>
              <a:rPr lang="es-MX" sz="8000" dirty="0" smtClean="0">
                <a:solidFill>
                  <a:schemeClr val="tx1"/>
                </a:solidFill>
              </a:rPr>
              <a:t>XXXI,XXXIX-A,LIII-A,LIII-B,LIII-C</a:t>
            </a:r>
          </a:p>
          <a:p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smtClean="0">
                <a:solidFill>
                  <a:schemeClr val="tx1"/>
                </a:solidFill>
              </a:rPr>
              <a:t>Información 2020</a:t>
            </a:r>
            <a:endParaRPr lang="es-MX" sz="8000" dirty="0">
              <a:solidFill>
                <a:schemeClr val="tx1"/>
              </a:solidFill>
            </a:endParaRPr>
          </a:p>
          <a:p>
            <a:endParaRPr lang="es-MX" sz="8000" dirty="0" smtClean="0">
              <a:solidFill>
                <a:schemeClr val="tx1"/>
              </a:solidFill>
            </a:endParaRPr>
          </a:p>
          <a:p>
            <a:r>
              <a:rPr lang="es-MX" sz="8000" dirty="0">
                <a:solidFill>
                  <a:schemeClr val="tx1"/>
                </a:solidFill>
              </a:rPr>
              <a:t>http://Juarez-nl.gob.mx/direccion-prevencion-del-delito</a:t>
            </a: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endParaRPr lang="es-MX" dirty="0">
              <a:solidFill>
                <a:schemeClr val="tx1"/>
              </a:solidFill>
            </a:endParaRPr>
          </a:p>
          <a:p>
            <a:endParaRPr lang="es-MX" dirty="0" smtClean="0">
              <a:solidFill>
                <a:schemeClr val="tx1"/>
              </a:solidFill>
            </a:endParaRPr>
          </a:p>
          <a:p>
            <a:r>
              <a:rPr lang="es-MX" dirty="0" smtClean="0">
                <a:solidFill>
                  <a:schemeClr val="tx1"/>
                </a:solidFill>
              </a:rPr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2575523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s-MX" dirty="0" smtClean="0"/>
              <a:t>CAIPA</a:t>
            </a:r>
            <a:endParaRPr lang="es-MX" dirty="0"/>
          </a:p>
        </p:txBody>
      </p:sp>
      <p:sp>
        <p:nvSpPr>
          <p:cNvPr id="4" name="3 CuadroTexto"/>
          <p:cNvSpPr txBox="1"/>
          <p:nvPr/>
        </p:nvSpPr>
        <p:spPr>
          <a:xfrm>
            <a:off x="1055440" y="1861050"/>
            <a:ext cx="45365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Objetivo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Proporcionar una atención integral, conformada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por trabajo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social,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psicología,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atención médica y seguimiento de orientación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vocacional para el adolescente y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padres de familia. </a:t>
            </a:r>
          </a:p>
        </p:txBody>
      </p:sp>
      <p:sp>
        <p:nvSpPr>
          <p:cNvPr id="5" name="4 CuadroTexto"/>
          <p:cNvSpPr txBox="1"/>
          <p:nvPr/>
        </p:nvSpPr>
        <p:spPr>
          <a:xfrm>
            <a:off x="5955747" y="1916788"/>
            <a:ext cx="403244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Meta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Atención integral para adolescentes.</a:t>
            </a:r>
          </a:p>
        </p:txBody>
      </p:sp>
      <p:sp>
        <p:nvSpPr>
          <p:cNvPr id="6" name="5 CuadroTexto"/>
          <p:cNvSpPr txBox="1"/>
          <p:nvPr/>
        </p:nvSpPr>
        <p:spPr>
          <a:xfrm>
            <a:off x="1271464" y="3884997"/>
            <a:ext cx="7632848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b="1" dirty="0" smtClean="0">
                <a:latin typeface="Arial" panose="020B0604020202020204" pitchFamily="34" charset="0"/>
                <a:cs typeface="Arial" panose="020B0604020202020204" pitchFamily="34" charset="0"/>
              </a:rPr>
              <a:t>Descripción</a:t>
            </a:r>
          </a:p>
          <a:p>
            <a:pPr algn="ctr"/>
            <a:endParaRPr lang="es-MX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Se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brinda 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ayuda a los </a:t>
            </a:r>
            <a:r>
              <a:rPr lang="es-MX" dirty="0">
                <a:latin typeface="Arial" panose="020B0604020202020204" pitchFamily="34" charset="0"/>
                <a:cs typeface="Arial" panose="020B0604020202020204" pitchFamily="34" charset="0"/>
              </a:rPr>
              <a:t>adolescentes para desarrollar de manera plena cada una de sus habilidades y capacidades; y junto con sus padres o tutores son integrados a actividades de tratamiento terapéutico</a:t>
            </a:r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s-MX" dirty="0" smtClean="0">
                <a:latin typeface="Arial" panose="020B0604020202020204" pitchFamily="34" charset="0"/>
                <a:cs typeface="Arial" panose="020B0604020202020204" pitchFamily="34" charset="0"/>
              </a:rPr>
              <a:t>Los adolecentes reciben una hora de consulta semanalmente, para dar seguimiento a su tratamiento, durante el tiempo necesario.</a:t>
            </a:r>
          </a:p>
          <a:p>
            <a:pPr algn="just"/>
            <a:endParaRPr lang="es-MX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65746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Gráfico 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7069655"/>
              </p:ext>
            </p:extLst>
          </p:nvPr>
        </p:nvGraphicFramePr>
        <p:xfrm>
          <a:off x="997527" y="775855"/>
          <a:ext cx="9767455" cy="576349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3182139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INFORMACION GENERAL</a:t>
            </a:r>
            <a:endParaRPr lang="es-MX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s-MX" dirty="0"/>
          </a:p>
          <a:p>
            <a:r>
              <a:rPr lang="es-MX" dirty="0" smtClean="0"/>
              <a:t>Todos servicios y programas proporcionados por Prevención del Delito son gratuitos. </a:t>
            </a:r>
          </a:p>
          <a:p>
            <a:r>
              <a:rPr lang="es-MX" dirty="0" smtClean="0"/>
              <a:t>Los servicios pueden ser solicitados mediante oficio o directamente en el departamento.</a:t>
            </a:r>
          </a:p>
          <a:p>
            <a:r>
              <a:rPr lang="es-MX" dirty="0" smtClean="0"/>
              <a:t>Prevención del Delito se localiza dentro de las instalaciones de la Secretaría de Seguridad Pública Vialidad y Tránsito de Juárez, N.L.  </a:t>
            </a:r>
          </a:p>
          <a:p>
            <a:r>
              <a:rPr lang="es-MX" dirty="0" smtClean="0"/>
              <a:t>Las rutas </a:t>
            </a:r>
            <a:r>
              <a:rPr lang="es-MX" dirty="0"/>
              <a:t>223 Las </a:t>
            </a:r>
            <a:r>
              <a:rPr lang="es-MX" dirty="0" smtClean="0"/>
              <a:t>Torres, </a:t>
            </a:r>
            <a:r>
              <a:rPr lang="es-MX" dirty="0"/>
              <a:t>223 Los Huertos, </a:t>
            </a:r>
            <a:r>
              <a:rPr lang="es-MX" dirty="0" smtClean="0"/>
              <a:t>190 y 150 te llevan.</a:t>
            </a:r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32190245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s-MX" dirty="0" smtClean="0"/>
              <a:t>MEDIOS DE CONTACTO</a:t>
            </a:r>
            <a:endParaRPr lang="es-MX" dirty="0"/>
          </a:p>
        </p:txBody>
      </p:sp>
      <p:sp>
        <p:nvSpPr>
          <p:cNvPr id="6" name="CuadroTexto 5"/>
          <p:cNvSpPr txBox="1"/>
          <p:nvPr/>
        </p:nvSpPr>
        <p:spPr>
          <a:xfrm>
            <a:off x="1415480" y="1962661"/>
            <a:ext cx="7704856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MX" sz="2800" dirty="0"/>
              <a:t>Dirección:</a:t>
            </a:r>
          </a:p>
          <a:p>
            <a:pPr algn="ctr"/>
            <a:r>
              <a:rPr lang="es-MX" sz="2800" dirty="0"/>
              <a:t>Camino a la Paz #100, Col. Garza y Garza </a:t>
            </a:r>
          </a:p>
          <a:p>
            <a:pPr algn="ctr"/>
            <a:endParaRPr lang="es-MX" sz="2800" dirty="0" smtClean="0"/>
          </a:p>
          <a:p>
            <a:pPr algn="ctr"/>
            <a:r>
              <a:rPr lang="es-MX" sz="2800" dirty="0" smtClean="0"/>
              <a:t>Teléfonos:</a:t>
            </a:r>
          </a:p>
          <a:p>
            <a:pPr algn="ctr"/>
            <a:r>
              <a:rPr lang="es-MX" sz="2800" dirty="0" smtClean="0"/>
              <a:t>81-17-71-20-50 al 56</a:t>
            </a:r>
          </a:p>
          <a:p>
            <a:pPr algn="ctr"/>
            <a:endParaRPr lang="es-MX" sz="2800" dirty="0"/>
          </a:p>
          <a:p>
            <a:pPr algn="ctr"/>
            <a:r>
              <a:rPr lang="es-MX" sz="2800" dirty="0" smtClean="0"/>
              <a:t>Horario </a:t>
            </a:r>
            <a:r>
              <a:rPr lang="es-MX" sz="2800" dirty="0"/>
              <a:t>de </a:t>
            </a:r>
            <a:r>
              <a:rPr lang="es-MX" sz="2800" dirty="0" smtClean="0"/>
              <a:t>atención: </a:t>
            </a:r>
          </a:p>
          <a:p>
            <a:pPr algn="ctr"/>
            <a:r>
              <a:rPr lang="es-MX" sz="2800" dirty="0" smtClean="0"/>
              <a:t>08:00 </a:t>
            </a:r>
            <a:r>
              <a:rPr lang="es-MX" sz="2800" dirty="0"/>
              <a:t>a 17:00 horas </a:t>
            </a:r>
            <a:endParaRPr lang="es-MX" sz="2800" dirty="0" smtClean="0"/>
          </a:p>
          <a:p>
            <a:endParaRPr lang="es-MX" sz="2800" dirty="0"/>
          </a:p>
        </p:txBody>
      </p:sp>
    </p:spTree>
    <p:extLst>
      <p:ext uri="{BB962C8B-B14F-4D97-AF65-F5344CB8AC3E}">
        <p14:creationId xmlns:p14="http://schemas.microsoft.com/office/powerpoint/2010/main" val="1061862085"/>
      </p:ext>
    </p:extLst>
  </p:cSld>
  <p:clrMapOvr>
    <a:masterClrMapping/>
  </p:clrMapOvr>
</p:sld>
</file>

<file path=ppt/theme/theme1.xml><?xml version="1.0" encoding="utf-8"?>
<a:theme xmlns:a="http://schemas.openxmlformats.org/drawingml/2006/main" name="Faceta">
  <a:themeElements>
    <a:clrScheme name="Fac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</TotalTime>
  <Words>219</Words>
  <Application>Microsoft Office PowerPoint</Application>
  <PresentationFormat>Panorámica</PresentationFormat>
  <Paragraphs>47</Paragraphs>
  <Slides>5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9" baseType="lpstr">
      <vt:lpstr>Arial</vt:lpstr>
      <vt:lpstr>Trebuchet MS</vt:lpstr>
      <vt:lpstr>Wingdings 3</vt:lpstr>
      <vt:lpstr>Faceta</vt:lpstr>
      <vt:lpstr>    Prevención del Delito, Juárez, N.L.</vt:lpstr>
      <vt:lpstr>CAIPA</vt:lpstr>
      <vt:lpstr>Presentación de PowerPoint</vt:lpstr>
      <vt:lpstr>INFORMACION GENERAL</vt:lpstr>
      <vt:lpstr>MEDIOS DE CONTACTO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Prevención del Delito, Juárez, N.L.</dc:title>
  <dc:creator>Windows User</dc:creator>
  <cp:lastModifiedBy>prevención del delito</cp:lastModifiedBy>
  <cp:revision>29</cp:revision>
  <dcterms:created xsi:type="dcterms:W3CDTF">2020-08-07T01:49:50Z</dcterms:created>
  <dcterms:modified xsi:type="dcterms:W3CDTF">2021-01-07T22:10:10Z</dcterms:modified>
</cp:coreProperties>
</file>